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58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689F"/>
    <a:srgbClr val="5E823A"/>
    <a:srgbClr val="6B8537"/>
    <a:srgbClr val="2492A8"/>
    <a:srgbClr val="33B8D3"/>
    <a:srgbClr val="3895C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9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DBA18-CADC-49D6-8BF0-6D4844F0774A}" type="datetimeFigureOut">
              <a:rPr lang="en-US" smtClean="0"/>
              <a:pPr/>
              <a:t>7/20/2013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E1CF-D4FC-40F8-8430-146673C21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DBA18-CADC-49D6-8BF0-6D4844F0774A}" type="datetimeFigureOut">
              <a:rPr lang="en-US" smtClean="0"/>
              <a:pPr/>
              <a:t>7/20/2013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E1CF-D4FC-40F8-8430-146673C21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DBA18-CADC-49D6-8BF0-6D4844F0774A}" type="datetimeFigureOut">
              <a:rPr lang="en-US" smtClean="0"/>
              <a:pPr/>
              <a:t>7/20/2013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E1CF-D4FC-40F8-8430-146673C21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DBA18-CADC-49D6-8BF0-6D4844F0774A}" type="datetimeFigureOut">
              <a:rPr lang="en-US" smtClean="0"/>
              <a:pPr/>
              <a:t>7/20/2013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E1CF-D4FC-40F8-8430-146673C21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DBA18-CADC-49D6-8BF0-6D4844F0774A}" type="datetimeFigureOut">
              <a:rPr lang="en-US" smtClean="0"/>
              <a:pPr/>
              <a:t>7/20/2013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E1CF-D4FC-40F8-8430-146673C21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DBA18-CADC-49D6-8BF0-6D4844F0774A}" type="datetimeFigureOut">
              <a:rPr lang="en-US" smtClean="0"/>
              <a:pPr/>
              <a:t>7/20/2013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E1CF-D4FC-40F8-8430-146673C21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DBA18-CADC-49D6-8BF0-6D4844F0774A}" type="datetimeFigureOut">
              <a:rPr lang="en-US" smtClean="0"/>
              <a:pPr/>
              <a:t>7/20/2013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E1CF-D4FC-40F8-8430-146673C21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DBA18-CADC-49D6-8BF0-6D4844F0774A}" type="datetimeFigureOut">
              <a:rPr lang="en-US" smtClean="0"/>
              <a:pPr/>
              <a:t>7/20/2013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E1CF-D4FC-40F8-8430-146673C21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DBA18-CADC-49D6-8BF0-6D4844F0774A}" type="datetimeFigureOut">
              <a:rPr lang="en-US" smtClean="0"/>
              <a:pPr/>
              <a:t>7/20/2013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E1CF-D4FC-40F8-8430-146673C21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DBA18-CADC-49D6-8BF0-6D4844F0774A}" type="datetimeFigureOut">
              <a:rPr lang="en-US" smtClean="0"/>
              <a:pPr/>
              <a:t>7/20/2013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E1CF-D4FC-40F8-8430-146673C21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DBA18-CADC-49D6-8BF0-6D4844F0774A}" type="datetimeFigureOut">
              <a:rPr lang="en-US" smtClean="0"/>
              <a:pPr/>
              <a:t>7/20/2013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E1CF-D4FC-40F8-8430-146673C21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DBA18-CADC-49D6-8BF0-6D4844F0774A}" type="datetimeFigureOut">
              <a:rPr lang="en-US" smtClean="0"/>
              <a:pPr/>
              <a:t>7/20/2013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2E1CF-D4FC-40F8-8430-146673C21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Maxine Shirts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90</a:t>
            </a:r>
            <a:r>
              <a:rPr lang="en-US" baseline="30000" dirty="0" smtClean="0"/>
              <a:t>th</a:t>
            </a:r>
            <a:r>
              <a:rPr lang="en-US" dirty="0" smtClean="0"/>
              <a:t> Birthday Party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Andreas_Quilts\IMG_25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62000"/>
            <a:ext cx="9144000" cy="609547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86868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Rob and Jules</a:t>
            </a:r>
            <a:endParaRPr lang="en-US" sz="36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9144000" cy="7620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043168" y="6396335"/>
            <a:ext cx="2100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Houston, Texas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1433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105400" y="0"/>
            <a:ext cx="4038600" cy="838200"/>
          </a:xfrm>
          <a:prstGeom prst="rect">
            <a:avLst/>
          </a:prstGeom>
          <a:solidFill>
            <a:srgbClr val="3B6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2692" y="3810000"/>
            <a:ext cx="406130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C:\Documents and Settings\roice\My Documents\My Pictures\091106-08_60th_Birthday_MRN_photos\Picture 0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186897" cy="2133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519179" y="6396335"/>
            <a:ext cx="2624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Salt Lake City, Utah</a:t>
            </a:r>
            <a:endParaRPr lang="en-US" sz="2400" b="1" dirty="0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798092"/>
            <a:ext cx="4038600" cy="3030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0"/>
            <a:ext cx="51054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Rachel and Garrett Olson</a:t>
            </a:r>
            <a:br>
              <a:rPr lang="en-US" sz="3600" b="1" dirty="0" smtClean="0">
                <a:solidFill>
                  <a:srgbClr val="FFFF00"/>
                </a:solidFill>
              </a:rPr>
            </a:br>
            <a:r>
              <a:rPr lang="en-US" sz="3600" b="1" dirty="0" smtClean="0">
                <a:solidFill>
                  <a:srgbClr val="FFFF00"/>
                </a:solidFill>
              </a:rPr>
              <a:t>&amp; Gwendolyn Ivy in October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0"/>
            <a:ext cx="3048000" cy="21336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Matthew Charles Nielson</a:t>
            </a:r>
            <a:endParaRPr lang="en-US" sz="36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613068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7414" y="1981200"/>
            <a:ext cx="1730786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396335"/>
            <a:ext cx="3542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Houston &amp; Amarillo, Texas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New Vistas</a:t>
            </a:r>
            <a:endParaRPr lang="en-US" sz="36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971550"/>
            <a:ext cx="3648075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8507" y="5179814"/>
            <a:ext cx="3279493" cy="1678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7928" y="5181600"/>
            <a:ext cx="2306072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03435" y="1524000"/>
            <a:ext cx="5540565" cy="204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97215" y="3554321"/>
            <a:ext cx="3032185" cy="165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8" descr="C:\Documents and Settings\roice\My Documents\My Pictures\Camera\IMG_356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9400" y="3546895"/>
            <a:ext cx="2523226" cy="1682007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477000" y="3048000"/>
            <a:ext cx="2100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Houston, Texas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9400" y="4724400"/>
            <a:ext cx="2243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Cedar City, Utah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0" y="274638"/>
            <a:ext cx="1905000" cy="33067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Come</a:t>
            </a:r>
            <a:br>
              <a:rPr lang="en-US" sz="3600" b="1" dirty="0" smtClean="0"/>
            </a:br>
            <a:r>
              <a:rPr lang="en-US" sz="3600" b="1" dirty="0" smtClean="0"/>
              <a:t>&amp;</a:t>
            </a:r>
            <a:br>
              <a:rPr lang="en-US" sz="3600" b="1" dirty="0" smtClean="0"/>
            </a:br>
            <a:r>
              <a:rPr lang="en-US" sz="3600" b="1" dirty="0" smtClean="0"/>
              <a:t>Visit</a:t>
            </a:r>
            <a:endParaRPr lang="en-US" sz="36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162800" cy="685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000" cy="4360135"/>
            <a:chOff x="1" y="2497864"/>
            <a:chExt cx="9144000" cy="436013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" y="2497864"/>
              <a:ext cx="9144000" cy="4360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Straight Connector 5"/>
            <p:cNvCxnSpPr/>
            <p:nvPr/>
          </p:nvCxnSpPr>
          <p:spPr>
            <a:xfrm flipH="1">
              <a:off x="3967844" y="3118757"/>
              <a:ext cx="3216727" cy="661307"/>
            </a:xfrm>
            <a:prstGeom prst="line">
              <a:avLst/>
            </a:prstGeom>
            <a:ln w="19050">
              <a:solidFill>
                <a:srgbClr val="2492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139544" y="3371850"/>
              <a:ext cx="857249" cy="375557"/>
            </a:xfrm>
            <a:prstGeom prst="line">
              <a:avLst/>
            </a:prstGeom>
            <a:ln w="19050">
              <a:solidFill>
                <a:srgbClr val="2492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7347857" y="3110593"/>
              <a:ext cx="293915" cy="122464"/>
            </a:xfrm>
            <a:prstGeom prst="line">
              <a:avLst/>
            </a:prstGeom>
            <a:ln w="19050">
              <a:solidFill>
                <a:srgbClr val="2492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162800" cy="9906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Roice &amp; Andrea Nelson’s Family Tree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10" name="Picture 9" descr="E:\Andreas_Quilts\011106_Family_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1590" y="4345794"/>
            <a:ext cx="3752410" cy="2512207"/>
          </a:xfrm>
          <a:prstGeom prst="rect">
            <a:avLst/>
          </a:prstGeom>
          <a:noFill/>
        </p:spPr>
      </p:pic>
      <p:pic>
        <p:nvPicPr>
          <p:cNvPr id="11" name="Picture 2" descr="E:\Andreas_Quilts\Sister_Andrea_Shirt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43401"/>
            <a:ext cx="3525873" cy="2514600"/>
          </a:xfrm>
          <a:prstGeom prst="rect">
            <a:avLst/>
          </a:prstGeom>
          <a:noFill/>
        </p:spPr>
      </p:pic>
      <p:pic>
        <p:nvPicPr>
          <p:cNvPr id="1027" name="Picture 3" descr="E:\Andreas_Quilts\roice+andre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4343400"/>
            <a:ext cx="2590800" cy="251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Andreas_Quilts\Sarah_Roice_Europ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98" y="-1"/>
            <a:ext cx="6858002" cy="68580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286000" cy="2667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Roice </a:t>
            </a:r>
            <a:br>
              <a:rPr lang="en-US" sz="3600" b="1" dirty="0" smtClean="0"/>
            </a:br>
            <a:r>
              <a:rPr lang="en-US" sz="3600" b="1" dirty="0" smtClean="0"/>
              <a:t>and </a:t>
            </a:r>
            <a:br>
              <a:rPr lang="en-US" sz="3600" b="1" dirty="0" smtClean="0"/>
            </a:br>
            <a:r>
              <a:rPr lang="en-US" sz="3600" b="1" dirty="0" smtClean="0"/>
              <a:t>Sarah </a:t>
            </a:r>
            <a:br>
              <a:rPr lang="en-US" sz="3600" b="1" dirty="0" smtClean="0"/>
            </a:br>
            <a:r>
              <a:rPr lang="en-US" sz="3600" b="1" dirty="0" smtClean="0"/>
              <a:t>Nelson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303047" y="6396335"/>
            <a:ext cx="1840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Austin, Texas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3" descr="C:\Documents and Settings\roice\My Documents\Downloads\IMG_581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38400"/>
            <a:ext cx="3314700" cy="441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3600" b="1" dirty="0" smtClean="0"/>
              <a:t>Ben and Ethan Nelson</a:t>
            </a:r>
            <a:endParaRPr lang="en-US" sz="36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94336"/>
            <a:ext cx="9144000" cy="5763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D:\Grandkids_Science_Camps\130722-24_Science_Camp\1306_Ethan_Hawaii\Screen Shot 2013-07-19 at 12.47.26 P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19200"/>
            <a:ext cx="2665413" cy="198967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5" name="Picture 5" descr="D:\Grandkids_Science_Camps\130722-24_Science_Camp\1306_Ethan_Hawaii\Screen Shot 2013-07-19 at 12.44.01 P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1143000"/>
            <a:ext cx="2667000" cy="199458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2547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Windsor, Colorado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6200"/>
            <a:ext cx="914430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Kate, Quentin, Paul, Grant, Ella, &amp; Dallin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38800" y="3962400"/>
            <a:ext cx="3302722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764502" y="-76200"/>
            <a:ext cx="2379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Providence, Utah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Andreas_Quilts\Andrea_Heather_Qui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0589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Heather</a:t>
            </a:r>
            <a:endParaRPr lang="en-US" sz="36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04582"/>
            <a:ext cx="2544792" cy="254479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251926" y="0"/>
            <a:ext cx="2892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San Rafael, California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457200"/>
            <a:ext cx="4572000" cy="24384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Colby, Melanie, Avalyn, Jared, Halle, Taylor, and Kendall Wright</a:t>
            </a:r>
            <a:endParaRPr lang="en-US" sz="3600" b="1" dirty="0"/>
          </a:p>
        </p:txBody>
      </p:sp>
      <p:pic>
        <p:nvPicPr>
          <p:cNvPr id="5122" name="Picture 2" descr="E:\Andreas_Quilts\IMG_25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80" y="34506"/>
            <a:ext cx="4532313" cy="679905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4" name="Picture 4" descr="C:\Documents and Settings\roice\My Documents\My Pictures\Camera\IMG_29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300" y="3429000"/>
            <a:ext cx="4419500" cy="29460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573505" y="6396335"/>
            <a:ext cx="1570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Katy, Texas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533400"/>
            <a:ext cx="1828800" cy="32766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Joshua, Audrey, Sophie, Isabella, &amp; Loren</a:t>
            </a:r>
            <a:endParaRPr lang="en-US" sz="3600" b="1" dirty="0"/>
          </a:p>
        </p:txBody>
      </p:sp>
      <p:sp>
        <p:nvSpPr>
          <p:cNvPr id="14338" name="AutoShape 2" descr="https://mail.google.com/mail/u/0/?ui=2&amp;ik=6511966ceb&amp;view=att&amp;th=13fff1bdb1e82590&amp;attid=0.1&amp;disp=emb&amp;zw&amp;atsh=1"/>
          <p:cNvSpPr>
            <a:spLocks noChangeAspect="1" noChangeArrowheads="1"/>
          </p:cNvSpPr>
          <p:nvPr/>
        </p:nvSpPr>
        <p:spPr bwMode="auto">
          <a:xfrm>
            <a:off x="155575" y="-2193925"/>
            <a:ext cx="5705475" cy="4572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0" name="AutoShape 4" descr="https://mail.google.com/mail/u/0/?ui=2&amp;ik=6511966ceb&amp;view=att&amp;th=13fff1bdb1e82590&amp;attid=0.1&amp;disp=emb&amp;zw&amp;atsh=1"/>
          <p:cNvSpPr>
            <a:spLocks noChangeAspect="1" noChangeArrowheads="1"/>
          </p:cNvSpPr>
          <p:nvPr/>
        </p:nvSpPr>
        <p:spPr bwMode="auto">
          <a:xfrm>
            <a:off x="155575" y="-2193925"/>
            <a:ext cx="5705475" cy="4572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2" name="AutoShape 6" descr="https://mail.google.com/mail/u/0/?ui=2&amp;ik=6511966ceb&amp;view=att&amp;th=13fff1bdb1e82590&amp;attid=0.1&amp;disp=emb&amp;zw&amp;atsh=1"/>
          <p:cNvSpPr>
            <a:spLocks noChangeAspect="1" noChangeArrowheads="1"/>
          </p:cNvSpPr>
          <p:nvPr/>
        </p:nvSpPr>
        <p:spPr bwMode="auto">
          <a:xfrm>
            <a:off x="155575" y="-2193925"/>
            <a:ext cx="5705475" cy="4572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43" name="Picture 7" descr="C:\Documents and Settings\roice\My Documents\My Pictures\Family\130720_Joshua_Sophie_Isabel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04912"/>
            <a:ext cx="3809999" cy="3053088"/>
          </a:xfrm>
          <a:prstGeom prst="rect">
            <a:avLst/>
          </a:prstGeom>
          <a:noFill/>
        </p:spPr>
      </p:pic>
      <p:pic>
        <p:nvPicPr>
          <p:cNvPr id="14344" name="Picture 8" descr="C:\Documents and Settings\roice\My Documents\My Pictures\Family\130720_Audrey_Loren_Isabella_Soph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"/>
            <a:ext cx="3164523" cy="32766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519179" y="6396335"/>
            <a:ext cx="2624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Salt Lake City, Utah</a:t>
            </a:r>
            <a:endParaRPr lang="en-US" sz="2400" b="1" dirty="0"/>
          </a:p>
        </p:txBody>
      </p:sp>
      <p:pic>
        <p:nvPicPr>
          <p:cNvPr id="14345" name="Picture 9" descr="C:\Documents and Settings\roice\My Documents\Downloads\pho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0" y="1143001"/>
            <a:ext cx="4286249" cy="5714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0" y="0"/>
            <a:ext cx="3200400" cy="6858000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3600" b="1" dirty="0" smtClean="0"/>
              <a:t>Sara</a:t>
            </a:r>
            <a:br>
              <a:rPr lang="en-US" sz="3600" b="1" dirty="0" smtClean="0"/>
            </a:br>
            <a:r>
              <a:rPr lang="en-US" sz="3600" b="1" dirty="0" smtClean="0"/>
              <a:t>and</a:t>
            </a:r>
            <a:br>
              <a:rPr lang="en-US" sz="3600" b="1" dirty="0" smtClean="0"/>
            </a:br>
            <a:r>
              <a:rPr lang="en-US" sz="3600" b="1" dirty="0" smtClean="0"/>
              <a:t>Tim</a:t>
            </a:r>
            <a:br>
              <a:rPr lang="en-US" sz="3600" b="1" dirty="0" smtClean="0"/>
            </a:br>
            <a:r>
              <a:rPr lang="en-US" sz="3600" b="1" dirty="0" smtClean="0"/>
              <a:t>Sullivan</a:t>
            </a:r>
            <a:endParaRPr lang="en-US" sz="3600" b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9895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303047" y="6396335"/>
            <a:ext cx="1840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Austin, Texas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7377</TotalTime>
  <Words>112</Words>
  <Application>Microsoft Office PowerPoint</Application>
  <PresentationFormat>On-screen Show (4:3)</PresentationFormat>
  <Paragraphs>27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Maxine Shirts</vt:lpstr>
      <vt:lpstr>Roice &amp; Andrea Nelson’s Family Tree</vt:lpstr>
      <vt:lpstr>Roice  and  Sarah  Nelson</vt:lpstr>
      <vt:lpstr>Ben and Ethan Nelson</vt:lpstr>
      <vt:lpstr>Kate, Quentin, Paul, Grant, Ella, &amp; Dallin</vt:lpstr>
      <vt:lpstr>Heather</vt:lpstr>
      <vt:lpstr>Colby, Melanie, Avalyn, Jared, Halle, Taylor, and Kendall Wright</vt:lpstr>
      <vt:lpstr>Joshua, Audrey, Sophie, Isabella, &amp; Loren</vt:lpstr>
      <vt:lpstr>Sara and Tim Sullivan</vt:lpstr>
      <vt:lpstr>Rob and Jules</vt:lpstr>
      <vt:lpstr>Rachel and Garrett Olson &amp; Gwendolyn Ivy in October</vt:lpstr>
      <vt:lpstr>Matthew Charles Nielson</vt:lpstr>
      <vt:lpstr>New Vistas</vt:lpstr>
      <vt:lpstr>Come &amp; Visit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Roice</dc:creator>
  <cp:lastModifiedBy>Roice</cp:lastModifiedBy>
  <cp:revision>13</cp:revision>
  <dcterms:created xsi:type="dcterms:W3CDTF">2013-07-19T15:52:21Z</dcterms:created>
  <dcterms:modified xsi:type="dcterms:W3CDTF">2013-07-25T21:48:22Z</dcterms:modified>
</cp:coreProperties>
</file>